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0" r:id="rId4"/>
    <p:sldId id="281" r:id="rId5"/>
    <p:sldId id="282" r:id="rId6"/>
    <p:sldId id="283" r:id="rId7"/>
    <p:sldId id="287" r:id="rId8"/>
    <p:sldId id="288" r:id="rId9"/>
    <p:sldId id="295" r:id="rId10"/>
    <p:sldId id="294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rozzitravel.com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411357"/>
            <a:ext cx="3276601" cy="2226365"/>
          </a:xfrm>
        </p:spPr>
        <p:txBody>
          <a:bodyPr>
            <a:noAutofit/>
          </a:bodyPr>
          <a:lstStyle/>
          <a:p>
            <a:pPr lvl="0"/>
            <a:r>
              <a:rPr lang="bg-BG" b="1" dirty="0"/>
              <a:t>Rozzi Travel </a:t>
            </a:r>
            <a:r>
              <a:rPr lang="bg-BG" dirty="0"/>
              <a:t>– you</a:t>
            </a:r>
            <a:r>
              <a:rPr lang="en-US" dirty="0"/>
              <a:t>r reliable partner in Bulgaria.</a:t>
            </a:r>
            <a:r>
              <a:rPr lang="bg-BG" dirty="0"/>
              <a:t/>
            </a:r>
            <a:br>
              <a:rPr lang="bg-BG" dirty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 b="16439"/>
          <a:stretch>
            <a:fillRect/>
          </a:stretch>
        </p:blipFill>
        <p:spPr>
          <a:xfrm>
            <a:off x="834189" y="978568"/>
            <a:ext cx="6785480" cy="4443663"/>
          </a:xfr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Rozzi Travel will offer you exciting Shopping &amp; Entertainment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5" y="2028496"/>
            <a:ext cx="6463274" cy="3531475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56" y="2028497"/>
            <a:ext cx="5321294" cy="3541986"/>
          </a:xfrm>
        </p:spPr>
      </p:pic>
      <p:pic>
        <p:nvPicPr>
          <p:cNvPr id="1026" name="Picture 2" descr="T:\Logo  baneri i stikeri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69" y="5683304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043" y="456330"/>
            <a:ext cx="9898971" cy="53403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We are waiting for you in Bulgaria!</a:t>
            </a:r>
            <a:r>
              <a:rPr lang="bg-BG" sz="5300" dirty="0"/>
              <a:t/>
            </a:r>
            <a:br>
              <a:rPr lang="bg-BG" sz="5300" dirty="0"/>
            </a:br>
            <a:r>
              <a:rPr lang="bg-BG" sz="5300" dirty="0" smtClean="0"/>
              <a:t/>
            </a:r>
            <a:br>
              <a:rPr lang="bg-BG" sz="5300" dirty="0" smtClean="0"/>
            </a:br>
            <a:r>
              <a:rPr lang="bg-BG" sz="5300" dirty="0" smtClean="0"/>
              <a:t/>
            </a:r>
            <a:br>
              <a:rPr lang="bg-BG" sz="5300" dirty="0" smtClean="0"/>
            </a:br>
            <a:r>
              <a:rPr lang="en-US" sz="4000" dirty="0"/>
              <a:t>Thank you for your </a:t>
            </a:r>
            <a:r>
              <a:rPr lang="en-US" sz="4000" dirty="0" smtClean="0"/>
              <a:t>attention!</a:t>
            </a:r>
            <a:r>
              <a:rPr lang="bg-BG" sz="4000" dirty="0"/>
              <a:t/>
            </a:r>
            <a:br>
              <a:rPr lang="bg-BG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b="1" dirty="0" smtClean="0"/>
              <a:t>Contact us</a:t>
            </a:r>
            <a:r>
              <a:rPr lang="bg-BG" dirty="0" smtClean="0"/>
              <a:t>: </a:t>
            </a:r>
            <a:r>
              <a:rPr lang="en-US" dirty="0">
                <a:hlinkClick r:id="rId2"/>
              </a:rPr>
              <a:t>info@rozzitravel.com</a:t>
            </a:r>
            <a:r>
              <a:rPr lang="bg-BG" dirty="0" smtClean="0"/>
              <a:t>    </a:t>
            </a:r>
            <a:r>
              <a:rPr lang="bg-BG" dirty="0"/>
              <a:t/>
            </a:r>
            <a:br>
              <a:rPr lang="bg-BG" dirty="0"/>
            </a:br>
            <a:r>
              <a:rPr lang="en-US" dirty="0" smtClean="0"/>
              <a:t>+359 (</a:t>
            </a:r>
            <a:r>
              <a:rPr lang="bg-BG" dirty="0" smtClean="0"/>
              <a:t>0</a:t>
            </a:r>
            <a:r>
              <a:rPr lang="en-US" dirty="0" smtClean="0"/>
              <a:t>)</a:t>
            </a:r>
            <a:r>
              <a:rPr lang="bg-BG" dirty="0" smtClean="0"/>
              <a:t>2 </a:t>
            </a:r>
            <a:r>
              <a:rPr lang="bg-BG" dirty="0"/>
              <a:t>9446316</a:t>
            </a:r>
            <a:br>
              <a:rPr lang="bg-BG" dirty="0"/>
            </a:br>
            <a:r>
              <a:rPr lang="en-US" dirty="0" smtClean="0"/>
              <a:t>+359 (</a:t>
            </a:r>
            <a:r>
              <a:rPr lang="bg-BG" dirty="0" smtClean="0"/>
              <a:t>0</a:t>
            </a:r>
            <a:r>
              <a:rPr lang="en-US" dirty="0" smtClean="0"/>
              <a:t>)</a:t>
            </a:r>
            <a:r>
              <a:rPr lang="bg-BG" dirty="0" smtClean="0"/>
              <a:t>2 </a:t>
            </a:r>
            <a:r>
              <a:rPr lang="bg-BG" dirty="0"/>
              <a:t>4372082</a:t>
            </a:r>
            <a:br>
              <a:rPr lang="bg-BG" dirty="0"/>
            </a:br>
            <a:r>
              <a:rPr lang="en-US" dirty="0" smtClean="0"/>
              <a:t>+359 (</a:t>
            </a:r>
            <a:r>
              <a:rPr lang="bg-BG" dirty="0" smtClean="0"/>
              <a:t>0</a:t>
            </a:r>
            <a:r>
              <a:rPr lang="en-US" smtClean="0"/>
              <a:t>)</a:t>
            </a:r>
            <a:r>
              <a:rPr lang="bg-BG" smtClean="0"/>
              <a:t>2 </a:t>
            </a:r>
            <a:r>
              <a:rPr lang="bg-BG" dirty="0"/>
              <a:t>4372083</a:t>
            </a:r>
            <a:r>
              <a:rPr lang="bg-BG" dirty="0" smtClean="0"/>
              <a:t>                 </a:t>
            </a:r>
            <a:br>
              <a:rPr lang="bg-BG" dirty="0" smtClean="0"/>
            </a:br>
            <a:endParaRPr lang="bg-BG" dirty="0"/>
          </a:p>
        </p:txBody>
      </p:sp>
      <p:pic>
        <p:nvPicPr>
          <p:cNvPr id="1026" name="Picture 2" descr="T:\Logo  baneri i stikeri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2" y="5636758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bg-BG" sz="3600" dirty="0"/>
              <a:t>We offer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bg-BG" sz="2400" dirty="0" smtClean="0"/>
              <a:t>professionally </a:t>
            </a:r>
            <a:r>
              <a:rPr lang="bg-BG" sz="2400" dirty="0"/>
              <a:t>escorted itineraries, appealing to both</a:t>
            </a:r>
            <a:r>
              <a:rPr lang="en-US" sz="2400" dirty="0"/>
              <a:t> -</a:t>
            </a:r>
            <a:r>
              <a:rPr lang="bg-BG" sz="2400" dirty="0"/>
              <a:t> first time and </a:t>
            </a:r>
            <a:endParaRPr lang="en-US" sz="2400" dirty="0" smtClean="0"/>
          </a:p>
          <a:p>
            <a:pPr marL="0" lvl="0" indent="0">
              <a:buNone/>
            </a:pPr>
            <a:r>
              <a:rPr lang="bg-BG" sz="2400" dirty="0" smtClean="0"/>
              <a:t>repetitive </a:t>
            </a:r>
            <a:r>
              <a:rPr lang="bg-BG" sz="2400" dirty="0"/>
              <a:t>visitors that explores all diversitıes of </a:t>
            </a:r>
            <a:r>
              <a:rPr lang="en-US" sz="2400" dirty="0"/>
              <a:t>Bulgaria</a:t>
            </a:r>
            <a:r>
              <a:rPr lang="en-US" sz="2400" dirty="0" smtClean="0"/>
              <a:t>.</a:t>
            </a:r>
            <a:endParaRPr lang="bg-BG" sz="2400" dirty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b="1" dirty="0" smtClean="0"/>
              <a:t>We provide not only</a:t>
            </a:r>
            <a:endParaRPr lang="bg-BG" sz="2400" b="1" dirty="0"/>
          </a:p>
          <a:p>
            <a:pPr marL="0" indent="0">
              <a:buNone/>
            </a:pPr>
            <a:r>
              <a:rPr lang="bg-BG" sz="2400" dirty="0" smtClean="0"/>
              <a:t>     </a:t>
            </a:r>
            <a:r>
              <a:rPr lang="en-US" sz="2400" dirty="0" smtClean="0"/>
              <a:t>- </a:t>
            </a:r>
            <a:r>
              <a:rPr lang="en-US" sz="2400" dirty="0"/>
              <a:t>G</a:t>
            </a:r>
            <a:r>
              <a:rPr lang="bg-BG" sz="2400" dirty="0" smtClean="0"/>
              <a:t>uided </a:t>
            </a:r>
            <a:r>
              <a:rPr lang="bg-BG" sz="2400" dirty="0"/>
              <a:t>tours all around</a:t>
            </a:r>
            <a:r>
              <a:rPr lang="en-US" sz="2400" dirty="0"/>
              <a:t> Bulgaria</a:t>
            </a:r>
            <a:r>
              <a:rPr lang="bg-BG" sz="2400" dirty="0"/>
              <a:t>.</a:t>
            </a:r>
          </a:p>
          <a:p>
            <a:pPr marL="0" indent="0">
              <a:buNone/>
            </a:pPr>
            <a:r>
              <a:rPr lang="bg-BG" sz="2400" dirty="0" smtClean="0"/>
              <a:t>     </a:t>
            </a:r>
            <a:r>
              <a:rPr lang="en-US" sz="2400" dirty="0" smtClean="0"/>
              <a:t>- </a:t>
            </a:r>
            <a:r>
              <a:rPr lang="en-US" sz="2400" dirty="0"/>
              <a:t>Ski holidays and summer </a:t>
            </a:r>
            <a:r>
              <a:rPr lang="en-US" sz="2400" dirty="0" smtClean="0"/>
              <a:t>vacations. </a:t>
            </a:r>
            <a:endParaRPr lang="bg-BG" sz="2400" dirty="0"/>
          </a:p>
          <a:p>
            <a:pPr marL="0" indent="0">
              <a:buNone/>
            </a:pPr>
            <a:r>
              <a:rPr lang="bg-BG" sz="2400" dirty="0" smtClean="0"/>
              <a:t>     </a:t>
            </a:r>
            <a:r>
              <a:rPr lang="en-US" sz="2400" dirty="0" smtClean="0"/>
              <a:t>- </a:t>
            </a:r>
            <a:r>
              <a:rPr lang="bg-BG" sz="2400" dirty="0"/>
              <a:t>Best deals on accommodation all around </a:t>
            </a:r>
            <a:r>
              <a:rPr lang="en-US" sz="2400" dirty="0"/>
              <a:t>the country</a:t>
            </a:r>
            <a:r>
              <a:rPr lang="bg-BG" sz="2400" dirty="0"/>
              <a:t>.</a:t>
            </a:r>
          </a:p>
          <a:p>
            <a:pPr marL="0" indent="0">
              <a:buNone/>
            </a:pPr>
            <a:r>
              <a:rPr lang="bg-BG" sz="2400" dirty="0"/>
              <a:t> </a:t>
            </a:r>
            <a:r>
              <a:rPr lang="bg-BG" sz="2400" dirty="0" smtClean="0"/>
              <a:t>    -</a:t>
            </a:r>
            <a:r>
              <a:rPr lang="en-US" sz="2400" dirty="0" smtClean="0"/>
              <a:t> </a:t>
            </a:r>
            <a:r>
              <a:rPr lang="bg-BG" sz="2400" dirty="0"/>
              <a:t>Transfers &amp; transportation all over </a:t>
            </a:r>
            <a:r>
              <a:rPr lang="en-US" sz="2400" dirty="0"/>
              <a:t>Bulgaria</a:t>
            </a:r>
            <a:r>
              <a:rPr lang="bg-BG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u="sng" dirty="0" smtClean="0"/>
              <a:t>BUT </a:t>
            </a:r>
            <a:r>
              <a:rPr lang="en-US" sz="2400" dirty="0"/>
              <a:t> c</a:t>
            </a:r>
            <a:r>
              <a:rPr lang="bg-BG" sz="2400" dirty="0"/>
              <a:t>ustomize packages to fit your needs </a:t>
            </a:r>
            <a:r>
              <a:rPr lang="bg-BG" sz="2400" dirty="0" smtClean="0"/>
              <a:t>individually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u="sng" dirty="0" smtClean="0"/>
              <a:t>We offer also:</a:t>
            </a:r>
          </a:p>
          <a:p>
            <a:pPr marL="0" indent="0">
              <a:buNone/>
            </a:pPr>
            <a:r>
              <a:rPr lang="en-US" sz="2400" dirty="0" smtClean="0"/>
              <a:t>.</a:t>
            </a:r>
            <a:endParaRPr lang="bg-BG" sz="2400" dirty="0"/>
          </a:p>
        </p:txBody>
      </p:sp>
      <p:pic>
        <p:nvPicPr>
          <p:cNvPr id="9218" name="Picture 2" descr="T:\Logo  baneri i stikeri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44" y="5483607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342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Bulgaria is a country of 7 civilizations and we shall guide you through its treasures.</a:t>
            </a:r>
            <a:endParaRPr lang="bg-BG" sz="2800" dirty="0"/>
          </a:p>
          <a:p>
            <a:endParaRPr lang="bg-BG" sz="2800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 b="18023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r="17154"/>
          <a:stretch>
            <a:fillRect/>
          </a:stretch>
        </p:blipFill>
        <p:spPr/>
      </p:pic>
      <p:pic>
        <p:nvPicPr>
          <p:cNvPr id="7170" name="Picture 2" descr="T:\Logo  baneri i stikeri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942897"/>
            <a:ext cx="2047875" cy="8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" b="2522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1158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627811" y="874643"/>
            <a:ext cx="4267201" cy="2047234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bg-BG" sz="2400" dirty="0" smtClean="0"/>
              <a:t>From </a:t>
            </a:r>
            <a:r>
              <a:rPr lang="bg-BG" sz="2400" dirty="0"/>
              <a:t>the age of Ancient Thrace we have inherited</a:t>
            </a:r>
            <a:r>
              <a:rPr lang="en-US" sz="2400" dirty="0"/>
              <a:t> not only </a:t>
            </a:r>
            <a:r>
              <a:rPr lang="bg-BG" sz="2400" dirty="0"/>
              <a:t> cultural monuments</a:t>
            </a:r>
            <a:r>
              <a:rPr lang="en-US" sz="2400" dirty="0"/>
              <a:t>,</a:t>
            </a:r>
            <a:r>
              <a:rPr lang="bg-BG" sz="2400" dirty="0"/>
              <a:t> tombs</a:t>
            </a:r>
            <a:r>
              <a:rPr lang="en-US" sz="2400" dirty="0"/>
              <a:t> and temples, but as well </a:t>
            </a:r>
            <a:r>
              <a:rPr lang="en-US" sz="2400" dirty="0" smtClean="0"/>
              <a:t>the </a:t>
            </a:r>
            <a:r>
              <a:rPr lang="en-US" sz="2400" dirty="0"/>
              <a:t>art of wine making.</a:t>
            </a:r>
            <a:endParaRPr lang="bg-BG" sz="2400" dirty="0"/>
          </a:p>
          <a:p>
            <a:pPr lvl="0"/>
            <a:endParaRPr lang="bg-BG" sz="2400" dirty="0"/>
          </a:p>
          <a:p>
            <a:endParaRPr lang="bg-BG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5" b="19635"/>
          <a:stretch>
            <a:fillRect/>
          </a:stretch>
        </p:blipFill>
        <p:spPr/>
      </p:pic>
      <p:pic>
        <p:nvPicPr>
          <p:cNvPr id="6146" name="Picture 2" descr="T:\Logo  baneri i stikeri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921877"/>
            <a:ext cx="2047875" cy="9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667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We </a:t>
            </a:r>
            <a:r>
              <a:rPr lang="en-US" sz="2800" dirty="0"/>
              <a:t>are proud with our nature and Rose Valley and will be happy to show </a:t>
            </a:r>
            <a:r>
              <a:rPr lang="en-US" sz="2800" dirty="0" smtClean="0"/>
              <a:t>them </a:t>
            </a:r>
            <a:r>
              <a:rPr lang="en-US" sz="2800" dirty="0"/>
              <a:t>to you and your clients.</a:t>
            </a:r>
            <a:endParaRPr lang="bg-BG" sz="2800" dirty="0"/>
          </a:p>
          <a:p>
            <a:endParaRPr lang="bg-BG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7612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b="11568"/>
          <a:stretch>
            <a:fillRect/>
          </a:stretch>
        </p:blipFill>
        <p:spPr/>
      </p:pic>
      <p:pic>
        <p:nvPicPr>
          <p:cNvPr id="5122" name="Picture 2" descr="T:\Logo  baneri i stikeri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942897"/>
            <a:ext cx="2047875" cy="8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8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Rozzi </a:t>
            </a:r>
            <a:r>
              <a:rPr lang="en-US" sz="3100" dirty="0"/>
              <a:t>Travel </a:t>
            </a:r>
            <a:r>
              <a:rPr lang="en-US" sz="3100" dirty="0" smtClean="0"/>
              <a:t>will </a:t>
            </a:r>
            <a:r>
              <a:rPr lang="en-US" sz="3100" dirty="0"/>
              <a:t>help you to discover </a:t>
            </a:r>
            <a:r>
              <a:rPr lang="en-US" sz="3100" dirty="0" smtClean="0"/>
              <a:t>Bulgarian </a:t>
            </a:r>
            <a:br>
              <a:rPr lang="en-US" sz="3100" dirty="0" smtClean="0"/>
            </a:br>
            <a:r>
              <a:rPr lang="en-US" sz="3100" dirty="0" smtClean="0"/>
              <a:t>mountain resorts.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52" y="1597573"/>
            <a:ext cx="5439581" cy="400444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3" y="1597573"/>
            <a:ext cx="5431031" cy="4014952"/>
          </a:xfrm>
        </p:spPr>
      </p:pic>
      <p:pic>
        <p:nvPicPr>
          <p:cNvPr id="2050" name="Picture 2" descr="T:\Logo  baneri i stikeri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76" y="5672794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676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664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lvl="0"/>
            <a:endParaRPr lang="en-US" sz="2400" dirty="0" smtClean="0">
              <a:latin typeface="+mj-lt"/>
            </a:endParaRPr>
          </a:p>
          <a:p>
            <a:pPr lvl="0"/>
            <a:r>
              <a:rPr lang="bg-BG" sz="2400" dirty="0" smtClean="0">
                <a:latin typeface="+mj-lt"/>
              </a:rPr>
              <a:t>Bulgaria is</a:t>
            </a:r>
            <a:r>
              <a:rPr lang="en-US" sz="2400" dirty="0" smtClean="0">
                <a:latin typeface="+mj-lt"/>
              </a:rPr>
              <a:t> attractive for golfers</a:t>
            </a:r>
            <a:r>
              <a:rPr lang="bg-BG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we </a:t>
            </a:r>
            <a:r>
              <a:rPr lang="en-US" sz="2400" dirty="0">
                <a:latin typeface="+mj-lt"/>
              </a:rPr>
              <a:t>shall help you to </a:t>
            </a:r>
            <a:r>
              <a:rPr lang="en-US" sz="2400" dirty="0" smtClean="0">
                <a:latin typeface="+mj-lt"/>
              </a:rPr>
              <a:t>enjoy it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</a:t>
            </a:r>
            <a:r>
              <a:rPr lang="en-US" sz="2400" dirty="0"/>
              <a:t>seaside and </a:t>
            </a:r>
            <a:r>
              <a:rPr lang="en-US" sz="2400" dirty="0" smtClean="0"/>
              <a:t>mountain</a:t>
            </a:r>
            <a:r>
              <a:rPr lang="en-US" sz="2400" dirty="0" smtClean="0">
                <a:latin typeface="+mj-lt"/>
              </a:rPr>
              <a:t> golf resorts.</a:t>
            </a:r>
            <a:endParaRPr lang="bg-BG" sz="2400" dirty="0">
              <a:latin typeface="+mj-lt"/>
            </a:endParaRPr>
          </a:p>
          <a:p>
            <a:endParaRPr lang="bg-BG" sz="2400" dirty="0">
              <a:latin typeface="+mj-lt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6764"/>
          <a:stretch>
            <a:fillRect/>
          </a:stretch>
        </p:blipFill>
        <p:spPr/>
      </p:pic>
      <p:pic>
        <p:nvPicPr>
          <p:cNvPr id="3074" name="Picture 2" descr="T:\Logo  baneri i stikeri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12" y="2974428"/>
            <a:ext cx="2047875" cy="90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lvl="0"/>
            <a:endParaRPr lang="en-US" sz="2400" dirty="0" smtClean="0"/>
          </a:p>
          <a:p>
            <a:pPr lvl="0"/>
            <a:r>
              <a:rPr lang="bg-BG" sz="2400" dirty="0" smtClean="0"/>
              <a:t>There </a:t>
            </a:r>
            <a:r>
              <a:rPr lang="bg-BG" sz="2400" dirty="0"/>
              <a:t>are more than 550 known sources with 1,600 </a:t>
            </a:r>
            <a:r>
              <a:rPr lang="en-US" sz="2400" dirty="0"/>
              <a:t>mineral </a:t>
            </a:r>
            <a:r>
              <a:rPr lang="bg-BG" sz="2400" dirty="0"/>
              <a:t>springs</a:t>
            </a:r>
            <a:r>
              <a:rPr lang="en-US" sz="2400" dirty="0"/>
              <a:t> and we shall help you to find </a:t>
            </a:r>
            <a:r>
              <a:rPr lang="en-US" sz="2400" dirty="0" smtClean="0"/>
              <a:t>their </a:t>
            </a:r>
            <a:r>
              <a:rPr lang="bg-BG" sz="2400" dirty="0" smtClean="0"/>
              <a:t>healing </a:t>
            </a:r>
            <a:r>
              <a:rPr lang="bg-BG" sz="2400" dirty="0"/>
              <a:t>power</a:t>
            </a:r>
            <a:r>
              <a:rPr lang="en-US" sz="2400" dirty="0" smtClean="0"/>
              <a:t>.</a:t>
            </a:r>
            <a:r>
              <a:rPr lang="bg-BG" sz="2400" dirty="0" smtClean="0"/>
              <a:t> </a:t>
            </a:r>
            <a:r>
              <a:rPr lang="en-US" sz="2400" dirty="0" smtClean="0"/>
              <a:t>Just visit  Hissarya, Pavel Banya, Velingrad or Sandanski</a:t>
            </a:r>
            <a:r>
              <a:rPr lang="en-US" sz="2400" dirty="0"/>
              <a:t>!</a:t>
            </a:r>
            <a:endParaRPr lang="bg-BG" sz="2400" dirty="0"/>
          </a:p>
          <a:p>
            <a:endParaRPr lang="bg-BG" sz="2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 b="6752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r="297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" b="1960"/>
          <a:stretch>
            <a:fillRect/>
          </a:stretch>
        </p:blipFill>
        <p:spPr/>
      </p:pic>
      <p:pic>
        <p:nvPicPr>
          <p:cNvPr id="1026" name="Picture 2" descr="T:\Logo  baneri i stikeri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911366"/>
            <a:ext cx="2047875" cy="9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6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Rozzi </a:t>
            </a:r>
            <a:r>
              <a:rPr lang="en-US" b="1" dirty="0"/>
              <a:t>Travel</a:t>
            </a:r>
            <a:r>
              <a:rPr lang="bg-BG" dirty="0"/>
              <a:t> </a:t>
            </a:r>
            <a:r>
              <a:rPr lang="en-US" dirty="0" smtClean="0"/>
              <a:t>is e</a:t>
            </a:r>
            <a:r>
              <a:rPr lang="bg-BG" dirty="0" smtClean="0"/>
              <a:t>xperience</a:t>
            </a:r>
            <a:r>
              <a:rPr lang="en-US" dirty="0"/>
              <a:t>d</a:t>
            </a:r>
            <a:r>
              <a:rPr lang="bg-BG" dirty="0"/>
              <a:t> in organizing incentive </a:t>
            </a:r>
            <a:r>
              <a:rPr lang="bg-BG" dirty="0" smtClean="0"/>
              <a:t>programs</a:t>
            </a:r>
            <a:r>
              <a:rPr lang="en-US" dirty="0" smtClean="0"/>
              <a:t> in Bulgaria.</a:t>
            </a:r>
            <a:endParaRPr lang="bg-B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1" y="1681655"/>
            <a:ext cx="5559970" cy="38124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8864"/>
            <a:ext cx="5502301" cy="3815254"/>
          </a:xfrm>
        </p:spPr>
      </p:pic>
      <p:pic>
        <p:nvPicPr>
          <p:cNvPr id="2050" name="Picture 2" descr="T:\Logo  baneri i stikeri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78" y="5567691"/>
            <a:ext cx="20478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vesAlbum_16x9.potx" id="{4466A3B0-531F-41DC-A433-792920A2FFB4}" vid="{096F89C3-28FC-4110-9095-1988D95653E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5D1EC50-460F-45FC-B7D7-4EE6276046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0</TotalTime>
  <Words>269</Words>
  <Application>Microsoft Office PowerPoint</Application>
  <PresentationFormat>Custom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LeavesAlbum_16x9</vt:lpstr>
      <vt:lpstr>Rozzi Travel – your reliable partner in Bulgaria. </vt:lpstr>
      <vt:lpstr> We offer </vt:lpstr>
      <vt:lpstr>PowerPoint Presentation</vt:lpstr>
      <vt:lpstr>PowerPoint Presentation</vt:lpstr>
      <vt:lpstr>PowerPoint Presentation</vt:lpstr>
      <vt:lpstr>     Rozzi Travel will help you to discover Bulgarian  mountain resorts. </vt:lpstr>
      <vt:lpstr>PowerPoint Presentation</vt:lpstr>
      <vt:lpstr>PowerPoint Presentation</vt:lpstr>
      <vt:lpstr>Rozzi Travel is experienced in organizing incentive programs in Bulgaria.</vt:lpstr>
      <vt:lpstr>Rozzi Travel will offer you exciting Shopping &amp; Entertainment</vt:lpstr>
      <vt:lpstr>We are waiting for you in Bulgaria!   Thank you for your attention!  Contact us: info@rozzitravel.com     +359 (0)2 9446316 +359 (0)2 4372082 +359 (0)2 4372083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2014-11-13T18:41:29Z</dcterms:created>
  <dcterms:modified xsi:type="dcterms:W3CDTF">2014-11-17T10:56:51Z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